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nuló" initials="T" lastIdx="1" clrIdx="0">
    <p:extLst>
      <p:ext uri="{19B8F6BF-5375-455C-9EA6-DF929625EA0E}">
        <p15:presenceInfo xmlns:p15="http://schemas.microsoft.com/office/powerpoint/2012/main" userId="tanuló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6T09:06:15.66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16800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67676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80406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37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60520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4112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29255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4613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2503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3328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4754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69892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A project munkánk 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sz="3200" dirty="0" smtClean="0"/>
              <a:t>Résztvevők: Kőszegi Tamás    ,</a:t>
            </a:r>
          </a:p>
          <a:p>
            <a:r>
              <a:rPr lang="hu-HU" sz="3200" dirty="0" err="1" smtClean="0"/>
              <a:t>Maholányi</a:t>
            </a:r>
            <a:r>
              <a:rPr lang="hu-HU" sz="3200" dirty="0" smtClean="0"/>
              <a:t> Szabolcs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167329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hu-HU" dirty="0" smtClean="0"/>
              <a:t>                           Az alap feladat 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1 , A weboldalt létrehozni ami átdob egy random oldalra </a:t>
            </a:r>
          </a:p>
          <a:p>
            <a:r>
              <a:rPr lang="hu-HU" dirty="0" smtClean="0"/>
              <a:t>2 , Maga a script program alapelve és létrehozása </a:t>
            </a:r>
          </a:p>
          <a:p>
            <a:r>
              <a:rPr lang="hu-HU" dirty="0" smtClean="0"/>
              <a:t>3 , A gombok és egyéb dolgok átszerkesztése </a:t>
            </a:r>
          </a:p>
          <a:p>
            <a:r>
              <a:rPr lang="hu-HU" dirty="0" smtClean="0"/>
              <a:t>4 , A weboldal kipróbálása és az esetleges videók vagy képek vagy </a:t>
            </a:r>
            <a:r>
              <a:rPr lang="hu-HU" dirty="0" err="1" smtClean="0"/>
              <a:t>full</a:t>
            </a:r>
            <a:r>
              <a:rPr lang="hu-HU" dirty="0" smtClean="0"/>
              <a:t> random webek belerakása </a:t>
            </a:r>
          </a:p>
          <a:p>
            <a:r>
              <a:rPr lang="hu-HU" dirty="0" smtClean="0"/>
              <a:t>5, A hibákat vagy esetleges </a:t>
            </a:r>
            <a:r>
              <a:rPr lang="hu-HU" dirty="0" err="1" smtClean="0"/>
              <a:t>buggok</a:t>
            </a:r>
            <a:r>
              <a:rPr lang="hu-HU" dirty="0" smtClean="0"/>
              <a:t> kijavítása </a:t>
            </a:r>
          </a:p>
          <a:p>
            <a:r>
              <a:rPr lang="hu-HU" dirty="0" smtClean="0"/>
              <a:t>6,  A weboldal díszítése mind ezek után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44444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3350" y="1103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u-HU" sz="3200" dirty="0" smtClean="0">
                <a:solidFill>
                  <a:srgbClr val="FF0000"/>
                </a:solidFill>
              </a:rPr>
              <a:t>Maga a weboldal kinézete </a:t>
            </a:r>
            <a:endParaRPr lang="hu-HU" sz="3200" dirty="0">
              <a:solidFill>
                <a:srgbClr val="FF0000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" y="1524000"/>
            <a:ext cx="6867525" cy="4003964"/>
          </a:xfrm>
        </p:spPr>
      </p:pic>
      <p:sp>
        <p:nvSpPr>
          <p:cNvPr id="3" name="Téglalap 2"/>
          <p:cNvSpPr/>
          <p:nvPr/>
        </p:nvSpPr>
        <p:spPr>
          <a:xfrm>
            <a:off x="1345485" y="5711309"/>
            <a:ext cx="43028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3200" dirty="0">
                <a:solidFill>
                  <a:srgbClr val="FF0000"/>
                </a:solidFill>
              </a:rPr>
              <a:t>Utolsó előtti munka </a:t>
            </a:r>
          </a:p>
        </p:txBody>
      </p:sp>
    </p:spTree>
    <p:extLst>
      <p:ext uri="{BB962C8B-B14F-4D97-AF65-F5344CB8AC3E}">
        <p14:creationId xmlns:p14="http://schemas.microsoft.com/office/powerpoint/2010/main" val="4002627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-1238250" y="288925"/>
            <a:ext cx="10515600" cy="1325563"/>
          </a:xfrm>
        </p:spPr>
        <p:txBody>
          <a:bodyPr/>
          <a:lstStyle/>
          <a:p>
            <a:pPr algn="ctr"/>
            <a:r>
              <a:rPr lang="hu-HU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Hibák és egyéb Buggok </a:t>
            </a:r>
            <a:endParaRPr lang="hu-HU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-76199" y="1362076"/>
            <a:ext cx="7029450" cy="4603750"/>
          </a:xfrm>
        </p:spPr>
        <p:txBody>
          <a:bodyPr/>
          <a:lstStyle/>
          <a:p>
            <a:r>
              <a:rPr lang="hu-HU" dirty="0" smtClean="0"/>
              <a:t>Itt láthatók majd a hibák és esetleges </a:t>
            </a:r>
            <a:r>
              <a:rPr lang="hu-HU" dirty="0" err="1" smtClean="0"/>
              <a:t>buggok</a:t>
            </a:r>
            <a:r>
              <a:rPr lang="hu-HU" dirty="0" smtClean="0"/>
              <a:t> is </a:t>
            </a:r>
          </a:p>
          <a:p>
            <a:r>
              <a:rPr lang="hu-HU" dirty="0" smtClean="0"/>
              <a:t>Ugyan azt az oldalt egymás után többször betöltheti </a:t>
            </a:r>
          </a:p>
          <a:p>
            <a:r>
              <a:rPr lang="hu-HU" dirty="0" smtClean="0"/>
              <a:t>Valamikor üres oldalt tölt be </a:t>
            </a:r>
          </a:p>
          <a:p>
            <a:endParaRPr lang="hu-HU" dirty="0" smtClean="0"/>
          </a:p>
          <a:p>
            <a:pPr marL="0" indent="0">
              <a:buNone/>
            </a:pPr>
            <a:endParaRPr lang="hu-HU" dirty="0" smtClean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33515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-638175" y="222250"/>
            <a:ext cx="10515600" cy="1325563"/>
          </a:xfrm>
        </p:spPr>
        <p:txBody>
          <a:bodyPr/>
          <a:lstStyle/>
          <a:p>
            <a:pPr algn="ctr"/>
            <a:r>
              <a:rPr lang="hu-HU" dirty="0" smtClean="0"/>
              <a:t>Munka felosztás és </a:t>
            </a:r>
            <a:r>
              <a:rPr lang="hu-HU" dirty="0" err="1" smtClean="0"/>
              <a:t>Nagyjábóli</a:t>
            </a:r>
            <a:r>
              <a:rPr lang="hu-HU" dirty="0" smtClean="0"/>
              <a:t> idő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0" y="1547813"/>
            <a:ext cx="7981950" cy="4351338"/>
          </a:xfrm>
        </p:spPr>
        <p:txBody>
          <a:bodyPr>
            <a:normAutofit lnSpcReduction="10000"/>
          </a:bodyPr>
          <a:lstStyle/>
          <a:p>
            <a:r>
              <a:rPr lang="hu-HU" dirty="0" smtClean="0"/>
              <a:t>Kőszegi Tamás : Java script és a CSS egy része , videók keresése</a:t>
            </a:r>
          </a:p>
          <a:p>
            <a:r>
              <a:rPr lang="hu-HU" dirty="0" err="1" smtClean="0"/>
              <a:t>Maholányi</a:t>
            </a:r>
            <a:r>
              <a:rPr lang="hu-HU" dirty="0" smtClean="0"/>
              <a:t> Szabolcs : CSS másik része és a </a:t>
            </a:r>
            <a:r>
              <a:rPr lang="hu-HU" dirty="0"/>
              <a:t>W</a:t>
            </a:r>
            <a:r>
              <a:rPr lang="hu-HU" dirty="0" smtClean="0"/>
              <a:t>eboldal díszítése </a:t>
            </a:r>
            <a:r>
              <a:rPr lang="hu-HU" smtClean="0"/>
              <a:t>meg ugye ez a ppt</a:t>
            </a:r>
            <a:endParaRPr lang="hu-HU" dirty="0" smtClean="0"/>
          </a:p>
          <a:p>
            <a:endParaRPr lang="hu-HU" dirty="0" smtClean="0"/>
          </a:p>
          <a:p>
            <a:r>
              <a:rPr lang="hu-HU" dirty="0" smtClean="0"/>
              <a:t>Gombok elkészítése : </a:t>
            </a:r>
            <a:r>
              <a:rPr lang="hu-HU" dirty="0" err="1" smtClean="0"/>
              <a:t>kb</a:t>
            </a:r>
            <a:r>
              <a:rPr lang="hu-HU" dirty="0" smtClean="0"/>
              <a:t> 35-40 perc </a:t>
            </a:r>
          </a:p>
          <a:p>
            <a:r>
              <a:rPr lang="hu-HU" dirty="0" smtClean="0"/>
              <a:t>Java Script : elkészítése </a:t>
            </a:r>
            <a:r>
              <a:rPr lang="hu-HU" dirty="0" err="1" smtClean="0"/>
              <a:t>kb</a:t>
            </a:r>
            <a:r>
              <a:rPr lang="hu-HU" dirty="0" smtClean="0"/>
              <a:t> 2 óra vagy 2 és fél </a:t>
            </a:r>
          </a:p>
          <a:p>
            <a:r>
              <a:rPr lang="hu-HU" dirty="0" smtClean="0"/>
              <a:t>Betűk alakjai mivel több van ezért </a:t>
            </a:r>
            <a:r>
              <a:rPr lang="hu-HU" dirty="0" err="1" smtClean="0"/>
              <a:t>nemtudjuk</a:t>
            </a:r>
            <a:r>
              <a:rPr lang="hu-HU" dirty="0" smtClean="0"/>
              <a:t> megmondani pontosan </a:t>
            </a:r>
          </a:p>
          <a:p>
            <a:r>
              <a:rPr lang="hu-HU" dirty="0" smtClean="0"/>
              <a:t>Borderek : </a:t>
            </a:r>
            <a:r>
              <a:rPr lang="hu-HU" dirty="0" err="1" smtClean="0"/>
              <a:t>kb</a:t>
            </a:r>
            <a:r>
              <a:rPr lang="hu-HU" dirty="0" smtClean="0"/>
              <a:t> 1 óra  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07802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Extrák 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495800" y="1690688"/>
            <a:ext cx="7619999" cy="4351338"/>
          </a:xfrm>
        </p:spPr>
        <p:txBody>
          <a:bodyPr/>
          <a:lstStyle/>
          <a:p>
            <a:r>
              <a:rPr lang="hu-HU" dirty="0" smtClean="0"/>
              <a:t>Lett még egy gomb ami más weboldal csoportra visz </a:t>
            </a:r>
          </a:p>
          <a:p>
            <a:r>
              <a:rPr lang="hu-HU" dirty="0" smtClean="0"/>
              <a:t>Lista , hogy mik vannak a csoportba </a:t>
            </a:r>
          </a:p>
          <a:p>
            <a:r>
              <a:rPr lang="hu-HU" dirty="0" smtClean="0"/>
              <a:t>Gombok mögötti háttér </a:t>
            </a:r>
          </a:p>
          <a:p>
            <a:r>
              <a:rPr lang="hu-HU" dirty="0" smtClean="0"/>
              <a:t>Ihletünk: https</a:t>
            </a:r>
            <a:r>
              <a:rPr lang="hu-HU" dirty="0"/>
              <a:t>://theuselessweb.com/</a:t>
            </a:r>
            <a:endParaRPr lang="hu-HU" dirty="0" smtClean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59172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196</Words>
  <Application>Microsoft Office PowerPoint</Application>
  <PresentationFormat>Szélesvásznú</PresentationFormat>
  <Paragraphs>30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A project munkánk </vt:lpstr>
      <vt:lpstr>                           Az alap feladat </vt:lpstr>
      <vt:lpstr>Maga a weboldal kinézete </vt:lpstr>
      <vt:lpstr>Hibák és egyéb Buggok </vt:lpstr>
      <vt:lpstr>Munka felosztás és Nagyjábóli idő</vt:lpstr>
      <vt:lpstr>Extrák </vt:lpstr>
    </vt:vector>
  </TitlesOfParts>
  <Company>Iskola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project munkánk</dc:title>
  <dc:creator>tanuló</dc:creator>
  <cp:lastModifiedBy>tanuló</cp:lastModifiedBy>
  <cp:revision>11</cp:revision>
  <dcterms:created xsi:type="dcterms:W3CDTF">2022-02-16T08:02:43Z</dcterms:created>
  <dcterms:modified xsi:type="dcterms:W3CDTF">2022-02-23T08:07:26Z</dcterms:modified>
</cp:coreProperties>
</file>

<file path=docProps/thumbnail.jpeg>
</file>